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8"/>
  </p:notesMasterIdLst>
  <p:handoutMasterIdLst>
    <p:handoutMasterId r:id="rId9"/>
  </p:handoutMasterIdLst>
  <p:sldIdLst>
    <p:sldId id="858" r:id="rId3"/>
    <p:sldId id="922" r:id="rId4"/>
    <p:sldId id="982" r:id="rId5"/>
    <p:sldId id="981" r:id="rId6"/>
    <p:sldId id="787" r:id="rId7"/>
  </p:sldIdLst>
  <p:sldSz cx="9144000" cy="5715000" type="screen16x10"/>
  <p:notesSz cx="6797675" cy="9926638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38481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7702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15506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54051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1925320" algn="l" defTabSz="76962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310130" algn="l" defTabSz="76962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2695575" algn="l" defTabSz="76962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080385" algn="l" defTabSz="76962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432681D-892E-42EC-A65A-20B23CA19B2D}">
          <p14:sldIdLst>
            <p14:sldId id="858"/>
            <p14:sldId id="922"/>
            <p14:sldId id="982"/>
            <p14:sldId id="981"/>
            <p14:sldId id="787"/>
          </p14:sldIdLst>
        </p14:section>
        <p14:section name="details" id="{84A836CC-1484-4B68-A594-28A58A9F5DFB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9F14"/>
    <a:srgbClr val="0066FF"/>
    <a:srgbClr val="0000FF"/>
    <a:srgbClr val="FF9933"/>
    <a:srgbClr val="2339A5"/>
    <a:srgbClr val="00487E"/>
    <a:srgbClr val="8D7B3B"/>
    <a:srgbClr val="807348"/>
    <a:srgbClr val="7E8B3D"/>
    <a:srgbClr val="3CF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41" autoAdjust="0"/>
    <p:restoredTop sz="85217" autoAdjust="0"/>
  </p:normalViewPr>
  <p:slideViewPr>
    <p:cSldViewPr>
      <p:cViewPr varScale="1">
        <p:scale>
          <a:sx n="116" d="100"/>
          <a:sy n="116" d="100"/>
        </p:scale>
        <p:origin x="-1482" y="-102"/>
      </p:cViewPr>
      <p:guideLst>
        <p:guide orient="horz" pos="3050"/>
        <p:guide orient="horz" pos="1420"/>
        <p:guide orient="horz" pos="2406"/>
        <p:guide orient="horz" pos="1800"/>
        <p:guide orient="horz" pos="2285"/>
        <p:guide orient="horz" pos="2254"/>
        <p:guide pos="1440"/>
        <p:guide pos="2419"/>
        <p:guide pos="2816"/>
        <p:guide pos="3071"/>
        <p:guide pos="5145"/>
        <p:guide pos="1075"/>
        <p:guide pos="57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2" d="100"/>
          <a:sy n="62" d="100"/>
        </p:scale>
        <p:origin x="-3414" y="-90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D5E90A-DF10-4FDD-81DC-C86CDD74C3AB}" type="datetimeFigureOut">
              <a:rPr lang="zh-CN" altLang="en-US" smtClean="0"/>
              <a:t>2018/4/11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1BD85-56E4-49B6-8C9D-347E3B4EF2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1711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charset="0"/>
              <a:buNone/>
              <a:defRPr sz="1200">
                <a:latin typeface="Calibri" pitchFamily="34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43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charset="0"/>
              <a:buNone/>
              <a:defRPr sz="1200">
                <a:latin typeface="Calibri" pitchFamily="34" charset="0"/>
                <a:ea typeface="宋体" charset="-122"/>
              </a:defRPr>
            </a:lvl1pPr>
          </a:lstStyle>
          <a:p>
            <a:pPr>
              <a:defRPr/>
            </a:pPr>
            <a:fld id="{342B93A0-CC83-4B4A-933D-8EB17D38CB64}" type="datetimeFigureOut">
              <a:rPr lang="zh-CN" altLang="en-US"/>
              <a:t>2018/4/11</a:t>
            </a:fld>
            <a:endParaRPr lang="en-US"/>
          </a:p>
        </p:txBody>
      </p:sp>
      <p:sp>
        <p:nvSpPr>
          <p:cNvPr id="111620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420688" y="744538"/>
            <a:ext cx="5956300" cy="3722687"/>
          </a:xfrm>
          <a:prstGeom prst="rect">
            <a:avLst/>
          </a:prstGeom>
          <a:noFill/>
          <a:ln w="9525">
            <a:noFill/>
            <a:miter lim="800000"/>
          </a:ln>
        </p:spPr>
      </p:sp>
      <p:sp>
        <p:nvSpPr>
          <p:cNvPr id="10245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0246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charset="0"/>
              <a:buNone/>
              <a:defRPr sz="1200">
                <a:latin typeface="Calibri" pitchFamily="34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47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charset="0"/>
              <a:buNone/>
              <a:defRPr sz="1200">
                <a:latin typeface="Calibri" pitchFamily="34" charset="0"/>
                <a:ea typeface="宋体" charset="-122"/>
              </a:defRPr>
            </a:lvl1pPr>
          </a:lstStyle>
          <a:p>
            <a:pPr>
              <a:defRPr/>
            </a:pPr>
            <a:fld id="{B71B80FC-46CB-4E55-BFCB-3BE62531B4D7}" type="slidenum">
              <a:rPr lang="zh-CN" alt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25479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Calibri" pitchFamily="34" charset="0"/>
        <a:ea typeface="宋体" charset="-122"/>
        <a:cs typeface="+mn-cs"/>
      </a:defRPr>
    </a:lvl1pPr>
    <a:lvl2pPr marL="38481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Calibri" pitchFamily="34" charset="0"/>
        <a:ea typeface="宋体" charset="-122"/>
        <a:cs typeface="+mn-cs"/>
      </a:defRPr>
    </a:lvl2pPr>
    <a:lvl3pPr marL="770255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Calibri" pitchFamily="34" charset="0"/>
        <a:ea typeface="宋体" charset="-122"/>
        <a:cs typeface="+mn-cs"/>
      </a:defRPr>
    </a:lvl3pPr>
    <a:lvl4pPr marL="1155065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Calibri" pitchFamily="34" charset="0"/>
        <a:ea typeface="宋体" charset="-122"/>
        <a:cs typeface="+mn-cs"/>
      </a:defRPr>
    </a:lvl4pPr>
    <a:lvl5pPr marL="154051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Calibri" pitchFamily="34" charset="0"/>
        <a:ea typeface="宋体" charset="-122"/>
        <a:cs typeface="+mn-cs"/>
      </a:defRPr>
    </a:lvl5pPr>
    <a:lvl6pPr marL="1925320" algn="l" defTabSz="76962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10130" algn="l" defTabSz="76962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695575" algn="l" defTabSz="76962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080385" algn="l" defTabSz="76962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3"/>
          <p:cNvSpPr txBox="1">
            <a:spLocks noChangeArrowheads="1"/>
          </p:cNvSpPr>
          <p:nvPr userDrawn="1"/>
        </p:nvSpPr>
        <p:spPr bwMode="auto">
          <a:xfrm>
            <a:off x="5651985" y="453756"/>
            <a:ext cx="2744275" cy="22149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5085" tIns="47542" rIns="95085" bIns="47542">
            <a:spAutoFit/>
          </a:bodyPr>
          <a:lstStyle/>
          <a:p>
            <a:pPr eaLnBrk="0" hangingPunct="0">
              <a:buFont typeface="Arial" charset="0"/>
              <a:buNone/>
            </a:pPr>
            <a:r>
              <a:rPr lang="en-US" altLang="zh-CN" sz="800" b="1" dirty="0">
                <a:latin typeface="Raavi" pitchFamily="34" charset="0"/>
                <a:ea typeface="微软雅黑" pitchFamily="34" charset="-122"/>
              </a:rPr>
              <a:t>INNOVATIVE SOLUTIONS, AUTOMATION &amp; BEYOND</a:t>
            </a:r>
          </a:p>
        </p:txBody>
      </p:sp>
      <p:sp>
        <p:nvSpPr>
          <p:cNvPr id="3" name="Line 6"/>
          <p:cNvSpPr>
            <a:spLocks noChangeShapeType="1"/>
          </p:cNvSpPr>
          <p:nvPr userDrawn="1"/>
        </p:nvSpPr>
        <p:spPr bwMode="auto">
          <a:xfrm>
            <a:off x="900050" y="611999"/>
            <a:ext cx="7415897" cy="13531"/>
          </a:xfrm>
          <a:prstGeom prst="line">
            <a:avLst/>
          </a:prstGeom>
          <a:noFill/>
          <a:ln w="19050">
            <a:solidFill>
              <a:srgbClr val="0C46A4"/>
            </a:solidFill>
            <a:round/>
          </a:ln>
        </p:spPr>
        <p:txBody>
          <a:bodyPr lIns="77011" tIns="38505" rIns="77011" bIns="38505"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PPT -落格10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92811"/>
            <a:ext cx="9144000" cy="334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1" y="-45802"/>
            <a:ext cx="9149680" cy="5377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 descr="PPT -落格11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9" r="6006" b="30745"/>
          <a:stretch>
            <a:fillRect/>
          </a:stretch>
        </p:blipFill>
        <p:spPr bwMode="auto">
          <a:xfrm>
            <a:off x="1" y="4821282"/>
            <a:ext cx="1259632" cy="888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63"/>
          <p:cNvSpPr txBox="1">
            <a:spLocks noChangeArrowheads="1"/>
          </p:cNvSpPr>
          <p:nvPr userDrawn="1"/>
        </p:nvSpPr>
        <p:spPr bwMode="auto">
          <a:xfrm>
            <a:off x="5651985" y="453756"/>
            <a:ext cx="2744275" cy="22149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5085" tIns="47542" rIns="95085" bIns="47542">
            <a:spAutoFit/>
          </a:bodyPr>
          <a:lstStyle/>
          <a:p>
            <a:pPr eaLnBrk="0" hangingPunct="0">
              <a:buFont typeface="Arial" charset="0"/>
              <a:buNone/>
            </a:pPr>
            <a:r>
              <a:rPr lang="en-US" altLang="zh-CN" sz="800" b="1" dirty="0">
                <a:latin typeface="Raavi" pitchFamily="34" charset="0"/>
                <a:ea typeface="微软雅黑" pitchFamily="34" charset="-122"/>
              </a:rPr>
              <a:t>INNOVATIVE SOLUTIONS, AUTOMATION &amp; BEYOND</a:t>
            </a:r>
          </a:p>
        </p:txBody>
      </p:sp>
      <p:sp>
        <p:nvSpPr>
          <p:cNvPr id="9" name="Line 6"/>
          <p:cNvSpPr>
            <a:spLocks noChangeShapeType="1"/>
          </p:cNvSpPr>
          <p:nvPr userDrawn="1"/>
        </p:nvSpPr>
        <p:spPr bwMode="auto">
          <a:xfrm>
            <a:off x="900050" y="611999"/>
            <a:ext cx="7415897" cy="13531"/>
          </a:xfrm>
          <a:prstGeom prst="line">
            <a:avLst/>
          </a:prstGeom>
          <a:noFill/>
          <a:ln w="19050">
            <a:solidFill>
              <a:srgbClr val="0C46A4"/>
            </a:solidFill>
            <a:round/>
          </a:ln>
        </p:spPr>
        <p:txBody>
          <a:bodyPr lIns="77011" tIns="38505" rIns="77011" bIns="38505"/>
          <a:lstStyle/>
          <a:p>
            <a:endParaRPr lang="zh-CN" altLang="en-US"/>
          </a:p>
        </p:txBody>
      </p:sp>
      <p:pic>
        <p:nvPicPr>
          <p:cNvPr id="11" name="Picture 3" descr="PPT -落格4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014" y="5414959"/>
            <a:ext cx="935969" cy="287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5" descr="PPT -落格7-2"/>
          <p:cNvPicPr>
            <a:picLocks noChangeAspect="1" noChangeArrowheads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721"/>
          <a:stretch>
            <a:fillRect/>
          </a:stretch>
        </p:blipFill>
        <p:spPr bwMode="auto">
          <a:xfrm>
            <a:off x="4860032" y="5331978"/>
            <a:ext cx="935951" cy="343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灯片编号占位符 1"/>
          <p:cNvSpPr txBox="1"/>
          <p:nvPr userDrawn="1"/>
        </p:nvSpPr>
        <p:spPr>
          <a:xfrm>
            <a:off x="8603767" y="5463892"/>
            <a:ext cx="468589" cy="282893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9pPr>
          </a:lstStyle>
          <a:p>
            <a:r>
              <a:rPr lang="en-US" sz="900" dirty="0" smtClean="0"/>
              <a:t>P </a:t>
            </a:r>
            <a:fld id="{556D34BE-8839-46CB-8963-C769E79CFF94}" type="slidenum">
              <a:rPr lang="en-US" sz="900" dirty="0" smtClean="0"/>
              <a:t>‹#›</a:t>
            </a:fld>
            <a:endParaRPr lang="en-US" sz="900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PPT -落格10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92811"/>
            <a:ext cx="9144000" cy="334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80" y="1"/>
            <a:ext cx="9149680" cy="5377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 descr="PPT -落格11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9" r="6006" b="30745"/>
          <a:stretch>
            <a:fillRect/>
          </a:stretch>
        </p:blipFill>
        <p:spPr bwMode="auto">
          <a:xfrm>
            <a:off x="1" y="4821282"/>
            <a:ext cx="1259632" cy="888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PPT -落格4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014" y="5414959"/>
            <a:ext cx="935969" cy="287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PPT -落格7-2"/>
          <p:cNvPicPr>
            <a:picLocks noChangeAspect="1" noChangeArrowheads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721"/>
          <a:stretch>
            <a:fillRect/>
          </a:stretch>
        </p:blipFill>
        <p:spPr bwMode="auto">
          <a:xfrm>
            <a:off x="4860032" y="5331978"/>
            <a:ext cx="935951" cy="343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灯片编号占位符 1"/>
          <p:cNvSpPr txBox="1"/>
          <p:nvPr userDrawn="1"/>
        </p:nvSpPr>
        <p:spPr>
          <a:xfrm>
            <a:off x="8603767" y="5463892"/>
            <a:ext cx="468589" cy="282893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9pPr>
          </a:lstStyle>
          <a:p>
            <a:r>
              <a:rPr lang="en-US" sz="900" dirty="0" smtClean="0"/>
              <a:t>P </a:t>
            </a:r>
            <a:fld id="{556D34BE-8839-46CB-8963-C769E79CFF94}" type="slidenum">
              <a:rPr lang="en-US" sz="900" dirty="0" smtClean="0"/>
              <a:t>‹#›</a:t>
            </a:fld>
            <a:endParaRPr lang="en-US" sz="900" dirty="0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57201" y="228865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theme" Target="../theme/theme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PPT -落格10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92811"/>
            <a:ext cx="9144000" cy="334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1858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456931" y="229450"/>
            <a:ext cx="8230138" cy="95227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77011" tIns="38505" rIns="77011" bIns="38505" numCol="1" anchor="ctr" anchorCtr="0" compatLnSpc="1"/>
          <a:lstStyle/>
          <a:p>
            <a:pPr lvl="0"/>
            <a:r>
              <a:rPr lang="zh-CN" altLang="en-US" dirty="0" smtClean="0"/>
              <a:t>单击此处编辑母版标题样式</a:t>
            </a:r>
          </a:p>
        </p:txBody>
      </p:sp>
      <p:sp>
        <p:nvSpPr>
          <p:cNvPr id="121859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6931" y="1332926"/>
            <a:ext cx="8230138" cy="377197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77011" tIns="38505" rIns="77011" bIns="38505" numCol="1" anchor="t" anchorCtr="0" compatLnSpc="1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</a:p>
        </p:txBody>
      </p:sp>
      <p:pic>
        <p:nvPicPr>
          <p:cNvPr id="6" name="Picture 4" descr="PPT -落格11"/>
          <p:cNvPicPr>
            <a:picLocks noChangeAspect="1"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9" r="6006" b="30745"/>
          <a:stretch>
            <a:fillRect/>
          </a:stretch>
        </p:blipFill>
        <p:spPr bwMode="auto">
          <a:xfrm>
            <a:off x="1" y="4821282"/>
            <a:ext cx="1259632" cy="888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PPT -落格4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014" y="5414959"/>
            <a:ext cx="935969" cy="287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PPT -落格7-2"/>
          <p:cNvPicPr>
            <a:picLocks noChangeAspect="1" noChangeArrowheads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721"/>
          <a:stretch>
            <a:fillRect/>
          </a:stretch>
        </p:blipFill>
        <p:spPr bwMode="auto">
          <a:xfrm>
            <a:off x="4860032" y="5331978"/>
            <a:ext cx="935951" cy="343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灯片编号占位符 1"/>
          <p:cNvSpPr txBox="1"/>
          <p:nvPr userDrawn="1"/>
        </p:nvSpPr>
        <p:spPr>
          <a:xfrm>
            <a:off x="8603767" y="5463892"/>
            <a:ext cx="468589" cy="282893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9pPr>
          </a:lstStyle>
          <a:p>
            <a:r>
              <a:rPr lang="en-US" sz="900" dirty="0" smtClean="0"/>
              <a:t>P </a:t>
            </a:r>
            <a:fld id="{556D34BE-8839-46CB-8963-C769E79CFF94}" type="slidenum">
              <a:rPr lang="en-US" sz="900" dirty="0" smtClean="0"/>
              <a:t>‹#›</a:t>
            </a:fld>
            <a:endParaRPr lang="en-US" sz="9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/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Franklin Gothic Medium" pitchFamily="34" charset="0"/>
          <a:ea typeface="微软雅黑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Franklin Gothic Medium" pitchFamily="34" charset="0"/>
          <a:ea typeface="微软雅黑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Franklin Gothic Medium" pitchFamily="34" charset="0"/>
          <a:ea typeface="微软雅黑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Franklin Gothic Medium" pitchFamily="34" charset="0"/>
          <a:ea typeface="微软雅黑" pitchFamily="34" charset="-122"/>
        </a:defRPr>
      </a:lvl5pPr>
      <a:lvl6pPr marL="384810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Franklin Gothic Medium" pitchFamily="34" charset="0"/>
          <a:ea typeface="微软雅黑" pitchFamily="34" charset="-122"/>
        </a:defRPr>
      </a:lvl6pPr>
      <a:lvl7pPr marL="770255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Franklin Gothic Medium" pitchFamily="34" charset="0"/>
          <a:ea typeface="微软雅黑" pitchFamily="34" charset="-122"/>
        </a:defRPr>
      </a:lvl7pPr>
      <a:lvl8pPr marL="1155065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Franklin Gothic Medium" pitchFamily="34" charset="0"/>
          <a:ea typeface="微软雅黑" pitchFamily="34" charset="-122"/>
        </a:defRPr>
      </a:lvl8pPr>
      <a:lvl9pPr marL="1540510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Franklin Gothic Medium" pitchFamily="34" charset="0"/>
          <a:ea typeface="微软雅黑" pitchFamily="34" charset="-122"/>
        </a:defRPr>
      </a:lvl9pPr>
    </p:titleStyle>
    <p:bodyStyle>
      <a:lvl1pPr marL="288925" indent="-2889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4066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962660" indent="-19240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347470" indent="-19240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+mn-ea"/>
        </a:defRPr>
      </a:lvl4pPr>
      <a:lvl5pPr marL="1732915" indent="-19240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  <a:ea typeface="+mn-ea"/>
        </a:defRPr>
      </a:lvl5pPr>
      <a:lvl6pPr marL="2117725" indent="-19240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  <a:ea typeface="+mn-ea"/>
        </a:defRPr>
      </a:lvl6pPr>
      <a:lvl7pPr marL="2502535" indent="-19240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  <a:ea typeface="+mn-ea"/>
        </a:defRPr>
      </a:lvl7pPr>
      <a:lvl8pPr marL="2887980" indent="-19240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  <a:ea typeface="+mn-ea"/>
        </a:defRPr>
      </a:lvl8pPr>
      <a:lvl9pPr marL="3272790" indent="-19240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76962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4810" algn="l" defTabSz="76962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0255" algn="l" defTabSz="76962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55065" algn="l" defTabSz="76962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0510" algn="l" defTabSz="76962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25320" algn="l" defTabSz="76962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10130" algn="l" defTabSz="76962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95575" algn="l" defTabSz="76962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0385" algn="l" defTabSz="76962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PPT -落格10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92811"/>
            <a:ext cx="9144000" cy="334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 descr="PPT -落格11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9" r="6006" b="30745"/>
          <a:stretch>
            <a:fillRect/>
          </a:stretch>
        </p:blipFill>
        <p:spPr bwMode="auto">
          <a:xfrm>
            <a:off x="1" y="4871752"/>
            <a:ext cx="1188046" cy="837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Line 6"/>
          <p:cNvSpPr>
            <a:spLocks noChangeShapeType="1"/>
          </p:cNvSpPr>
          <p:nvPr userDrawn="1"/>
        </p:nvSpPr>
        <p:spPr bwMode="auto">
          <a:xfrm>
            <a:off x="900050" y="611999"/>
            <a:ext cx="7415897" cy="13531"/>
          </a:xfrm>
          <a:prstGeom prst="line">
            <a:avLst/>
          </a:prstGeom>
          <a:noFill/>
          <a:ln w="19050">
            <a:solidFill>
              <a:srgbClr val="0C46A4"/>
            </a:solidFill>
            <a:round/>
          </a:ln>
        </p:spPr>
        <p:txBody>
          <a:bodyPr lIns="77011" tIns="38505" rIns="77011" bIns="38505"/>
          <a:lstStyle/>
          <a:p>
            <a:endParaRPr lang="zh-CN" altLang="en-US"/>
          </a:p>
        </p:txBody>
      </p:sp>
      <p:sp>
        <p:nvSpPr>
          <p:cNvPr id="12" name="TextBox 63"/>
          <p:cNvSpPr txBox="1">
            <a:spLocks noChangeArrowheads="1"/>
          </p:cNvSpPr>
          <p:nvPr userDrawn="1"/>
        </p:nvSpPr>
        <p:spPr bwMode="auto">
          <a:xfrm>
            <a:off x="5651985" y="453756"/>
            <a:ext cx="2744275" cy="22149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5085" tIns="47542" rIns="95085" bIns="47542">
            <a:spAutoFit/>
          </a:bodyPr>
          <a:lstStyle/>
          <a:p>
            <a:pPr eaLnBrk="0" hangingPunct="0">
              <a:buFont typeface="Arial" charset="0"/>
              <a:buNone/>
            </a:pPr>
            <a:r>
              <a:rPr lang="en-US" altLang="zh-CN" sz="800" b="1" dirty="0">
                <a:latin typeface="Raavi" pitchFamily="34" charset="0"/>
                <a:ea typeface="微软雅黑" pitchFamily="34" charset="-122"/>
              </a:rPr>
              <a:t>INNOVATIVE SOLUTIONS, AUTOMATION &amp; BEYOND</a:t>
            </a:r>
          </a:p>
        </p:txBody>
      </p:sp>
      <p:pic>
        <p:nvPicPr>
          <p:cNvPr id="13" name="Picture 3" descr="PPT -落格5-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755" y="5386554"/>
            <a:ext cx="973273" cy="321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" descr="PPT -落格6-2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762" y="5386762"/>
            <a:ext cx="826246" cy="322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5" descr="PPT -落格7-2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0935" y="5368205"/>
            <a:ext cx="1364820" cy="297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6" descr="PPT -落格8-2"/>
          <p:cNvPicPr>
            <a:picLocks noChangeAspect="1"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5978" y="5388143"/>
            <a:ext cx="894964" cy="321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7" descr="PPT -落格9-2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960" y="5386762"/>
            <a:ext cx="1002042" cy="322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灯片编号占位符 1"/>
          <p:cNvSpPr txBox="1"/>
          <p:nvPr userDrawn="1"/>
        </p:nvSpPr>
        <p:spPr>
          <a:xfrm>
            <a:off x="8603767" y="5463892"/>
            <a:ext cx="468589" cy="282893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9pPr>
          </a:lstStyle>
          <a:p>
            <a:r>
              <a:rPr lang="en-US" sz="900" dirty="0" smtClean="0"/>
              <a:t>P </a:t>
            </a:r>
            <a:fld id="{556D34BE-8839-46CB-8963-C769E79CFF94}" type="slidenum">
              <a:rPr lang="en-US" sz="900" dirty="0" smtClean="0"/>
              <a:t>‹#›</a:t>
            </a:fld>
            <a:endParaRPr lang="en-US" sz="9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libri.com.cn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colibri.com.sg/" TargetMode="Externa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2" name="Picture 2" descr="PPT -落格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-2191" t="-1183" r="28355"/>
          <a:stretch>
            <a:fillRect/>
          </a:stretch>
        </p:blipFill>
        <p:spPr bwMode="auto">
          <a:xfrm>
            <a:off x="4389228" y="439004"/>
            <a:ext cx="4754772" cy="4447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270" name="TextBox 63"/>
          <p:cNvSpPr txBox="1">
            <a:spLocks noChangeArrowheads="1"/>
          </p:cNvSpPr>
          <p:nvPr/>
        </p:nvSpPr>
        <p:spPr bwMode="auto">
          <a:xfrm>
            <a:off x="611483" y="5347644"/>
            <a:ext cx="1379247" cy="2238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5085" tIns="47542" rIns="95085" bIns="47542">
            <a:spAutoFit/>
          </a:bodyPr>
          <a:lstStyle/>
          <a:p>
            <a:pPr eaLnBrk="0" hangingPunct="0"/>
            <a:r>
              <a:rPr lang="en-US" altLang="zh-CN" sz="800" b="1" dirty="0">
                <a:solidFill>
                  <a:srgbClr val="FFC000"/>
                </a:solidFill>
                <a:ea typeface="微软雅黑" pitchFamily="34" charset="-122"/>
                <a:hlinkClick r:id="rId3"/>
              </a:rPr>
              <a:t>www.colibri.com.cn</a:t>
            </a:r>
            <a:endParaRPr lang="en-US" altLang="zh-CN" sz="800" b="1" dirty="0">
              <a:solidFill>
                <a:srgbClr val="FFC000"/>
              </a:solidFill>
              <a:ea typeface="微软雅黑" pitchFamily="34" charset="-122"/>
            </a:endParaRPr>
          </a:p>
        </p:txBody>
      </p:sp>
      <p:pic>
        <p:nvPicPr>
          <p:cNvPr id="112647" name="Picture 7" descr="科瑞产品单张0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51520" y="337220"/>
            <a:ext cx="1455460" cy="542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63"/>
          <p:cNvSpPr txBox="1">
            <a:spLocks noChangeArrowheads="1"/>
          </p:cNvSpPr>
          <p:nvPr/>
        </p:nvSpPr>
        <p:spPr bwMode="auto">
          <a:xfrm>
            <a:off x="1965650" y="5347644"/>
            <a:ext cx="1379247" cy="2238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5085" tIns="47542" rIns="95085" bIns="47542">
            <a:spAutoFit/>
          </a:bodyPr>
          <a:lstStyle/>
          <a:p>
            <a:pPr eaLnBrk="0" hangingPunct="0"/>
            <a:r>
              <a:rPr lang="en-US" altLang="zh-CN" sz="800" b="1" dirty="0">
                <a:solidFill>
                  <a:srgbClr val="FFC000"/>
                </a:solidFill>
                <a:ea typeface="微软雅黑" pitchFamily="34" charset="-122"/>
                <a:hlinkClick r:id="rId5"/>
              </a:rPr>
              <a:t>www.colibri.com.sg</a:t>
            </a:r>
            <a:endParaRPr lang="en-US" altLang="zh-CN" sz="800" b="1" dirty="0">
              <a:solidFill>
                <a:srgbClr val="FFC000"/>
              </a:solidFill>
              <a:ea typeface="微软雅黑" pitchFamily="34" charset="-122"/>
            </a:endParaRPr>
          </a:p>
        </p:txBody>
      </p:sp>
      <p:sp>
        <p:nvSpPr>
          <p:cNvPr id="11" name="TextBox 36"/>
          <p:cNvSpPr txBox="1">
            <a:spLocks noChangeArrowheads="1"/>
          </p:cNvSpPr>
          <p:nvPr/>
        </p:nvSpPr>
        <p:spPr bwMode="auto">
          <a:xfrm>
            <a:off x="467544" y="1585317"/>
            <a:ext cx="5544616" cy="1200329"/>
          </a:xfrm>
          <a:prstGeom prst="rect">
            <a:avLst/>
          </a:prstGeom>
          <a:noFill/>
          <a:ln w="9525">
            <a:noFill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defRPr/>
            </a:pPr>
            <a:r>
              <a:rPr lang="zh-CN" altLang="en-US" sz="4000" b="1" dirty="0" smtClean="0">
                <a:solidFill>
                  <a:srgbClr val="0066FF"/>
                </a:solidFill>
                <a:latin typeface="黑体" pitchFamily="49" charset="-122"/>
                <a:ea typeface="黑体" pitchFamily="49" charset="-122"/>
                <a:cs typeface="Times New Roman" pitchFamily="18" charset="0"/>
                <a:sym typeface="宋体" charset="-122"/>
              </a:rPr>
              <a:t>高速自动化</a:t>
            </a:r>
            <a:endParaRPr lang="en-US" altLang="zh-CN" sz="4000" b="1" dirty="0" smtClean="0">
              <a:solidFill>
                <a:srgbClr val="0066FF"/>
              </a:solidFill>
              <a:latin typeface="黑体" pitchFamily="49" charset="-122"/>
              <a:ea typeface="黑体" pitchFamily="49" charset="-122"/>
              <a:cs typeface="Times New Roman" pitchFamily="18" charset="0"/>
              <a:sym typeface="宋体" charset="-122"/>
            </a:endParaRPr>
          </a:p>
          <a:p>
            <a:pPr eaLnBrk="1" hangingPunct="1">
              <a:defRPr/>
            </a:pPr>
            <a:r>
              <a:rPr lang="zh-CN" altLang="en-US" sz="3200" b="1" dirty="0" smtClean="0">
                <a:solidFill>
                  <a:srgbClr val="0066FF"/>
                </a:solidFill>
                <a:latin typeface="黑体" pitchFamily="49" charset="-122"/>
                <a:ea typeface="黑体" pitchFamily="49" charset="-122"/>
                <a:cs typeface="Times New Roman" pitchFamily="18" charset="0"/>
                <a:sym typeface="宋体" charset="-122"/>
              </a:rPr>
              <a:t>电子烟项目改造方案</a:t>
            </a:r>
            <a:endParaRPr lang="en-US" altLang="zh-CN" sz="3200" b="1" dirty="0" smtClean="0">
              <a:solidFill>
                <a:srgbClr val="0066FF"/>
              </a:solidFill>
              <a:latin typeface="黑体" pitchFamily="49" charset="-122"/>
              <a:ea typeface="黑体" pitchFamily="49" charset="-122"/>
              <a:cs typeface="Times New Roman" pitchFamily="18" charset="0"/>
              <a:sym typeface="宋体" charset="-122"/>
            </a:endParaRPr>
          </a:p>
        </p:txBody>
      </p:sp>
      <p:sp>
        <p:nvSpPr>
          <p:cNvPr id="8" name="TextBox 36"/>
          <p:cNvSpPr txBox="1">
            <a:spLocks noChangeArrowheads="1"/>
          </p:cNvSpPr>
          <p:nvPr/>
        </p:nvSpPr>
        <p:spPr bwMode="auto">
          <a:xfrm>
            <a:off x="687887" y="3066640"/>
            <a:ext cx="3417628" cy="307777"/>
          </a:xfrm>
          <a:prstGeom prst="rect">
            <a:avLst/>
          </a:prstGeom>
          <a:noFill/>
          <a:ln w="9525">
            <a:noFill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1400" dirty="0" smtClean="0">
                <a:solidFill>
                  <a:srgbClr val="0066FF"/>
                </a:solidFill>
                <a:latin typeface="黑体" pitchFamily="49" charset="-122"/>
                <a:ea typeface="黑体" pitchFamily="49" charset="-122"/>
                <a:cs typeface="Times New Roman" pitchFamily="18" charset="0"/>
                <a:sym typeface="宋体" charset="-122"/>
              </a:rPr>
              <a:t>Tech. Center 2018/04/12</a:t>
            </a:r>
            <a:endParaRPr lang="zh-CN" altLang="en-US" sz="1600" dirty="0" smtClean="0">
              <a:solidFill>
                <a:srgbClr val="0066FF"/>
              </a:solidFill>
              <a:latin typeface="黑体" pitchFamily="49" charset="-122"/>
              <a:ea typeface="黑体" pitchFamily="49" charset="-122"/>
              <a:cs typeface="Times New Roman" pitchFamily="18" charset="0"/>
              <a:sym typeface="宋体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/>
          <p:cNvSpPr>
            <a:spLocks noChangeArrowheads="1"/>
          </p:cNvSpPr>
          <p:nvPr/>
        </p:nvSpPr>
        <p:spPr bwMode="auto">
          <a:xfrm>
            <a:off x="899592" y="118567"/>
            <a:ext cx="2736304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kumimoji="1" lang="zh-CN" altLang="en-US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  <a:ea typeface="华文中宋" pitchFamily="2" charset="-122"/>
              </a:rPr>
              <a:t>电子</a:t>
            </a:r>
            <a:r>
              <a:rPr kumimoji="1" lang="zh-CN" altLang="en-US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  <a:ea typeface="华文中宋" pitchFamily="2" charset="-122"/>
              </a:rPr>
              <a:t>烟项目背景</a:t>
            </a:r>
            <a:endParaRPr kumimoji="1" lang="en-US" altLang="zh-CN" b="1" dirty="0">
              <a:effectLst>
                <a:outerShdw blurRad="38100" dist="38100" dir="2700000" algn="tl">
                  <a:srgbClr val="C0C0C0"/>
                </a:outerShdw>
              </a:effectLst>
              <a:latin typeface="华文中宋" pitchFamily="2" charset="-122"/>
              <a:ea typeface="华文中宋" pitchFamily="2" charset="-122"/>
            </a:endParaRPr>
          </a:p>
        </p:txBody>
      </p:sp>
      <p:sp>
        <p:nvSpPr>
          <p:cNvPr id="4" name="Rectangle 34"/>
          <p:cNvSpPr>
            <a:spLocks noChangeArrowheads="1"/>
          </p:cNvSpPr>
          <p:nvPr/>
        </p:nvSpPr>
        <p:spPr bwMode="auto">
          <a:xfrm>
            <a:off x="219150" y="206917"/>
            <a:ext cx="645780" cy="225425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3333FF"/>
              </a:gs>
            </a:gsLst>
            <a:path path="shape">
              <a:fillToRect l="50000" t="50000" r="50000" b="50000"/>
            </a:path>
          </a:gradFill>
          <a:ln w="9525" algn="ctr">
            <a:solidFill>
              <a:srgbClr val="000099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4141" y="121196"/>
            <a:ext cx="6239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altLang="zh-CN" b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1</a:t>
            </a:r>
            <a:endParaRPr lang="en-US" altLang="zh-CN" b="1" dirty="0"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gray">
          <a:xfrm>
            <a:off x="143247" y="600696"/>
            <a:ext cx="8712967" cy="940400"/>
          </a:xfrm>
          <a:prstGeom prst="roundRect">
            <a:avLst>
              <a:gd name="adj" fmla="val 10889"/>
            </a:avLst>
          </a:prstGeom>
          <a:gradFill rotWithShape="1">
            <a:gsLst>
              <a:gs pos="0">
                <a:srgbClr val="DDDDDD"/>
              </a:gs>
              <a:gs pos="50000">
                <a:srgbClr val="DDDDDD">
                  <a:gamma/>
                  <a:tint val="36471"/>
                  <a:invGamma/>
                </a:srgbClr>
              </a:gs>
              <a:gs pos="100000">
                <a:srgbClr val="DDDDDD"/>
              </a:gs>
            </a:gsLst>
            <a:lin ang="2700000" scaled="1"/>
          </a:gradFill>
          <a:ln w="38100">
            <a:solidFill>
              <a:srgbClr val="FFFFFF"/>
            </a:solidFill>
            <a:round/>
            <a:headEnd/>
            <a:tailEnd/>
          </a:ln>
          <a:effectLst>
            <a:outerShdw dist="135003" dir="2928844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 sz="1400"/>
          </a:p>
        </p:txBody>
      </p:sp>
      <p:sp>
        <p:nvSpPr>
          <p:cNvPr id="7" name="矩形 6"/>
          <p:cNvSpPr/>
          <p:nvPr/>
        </p:nvSpPr>
        <p:spPr>
          <a:xfrm>
            <a:off x="359271" y="640850"/>
            <a:ext cx="8352928" cy="9104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25000"/>
              </a:lnSpc>
              <a:buClr>
                <a:srgbClr val="000000"/>
              </a:buClr>
              <a:buFont typeface="Wingdings" panose="05000000000000000000" pitchFamily="2" charset="2"/>
              <a:buChar char="p"/>
            </a:pPr>
            <a:r>
              <a:rPr lang="en-US" altLang="zh-CN" sz="1600" b="1" dirty="0">
                <a:latin typeface="+mn-lt"/>
              </a:rPr>
              <a:t> </a:t>
            </a:r>
            <a:r>
              <a:rPr lang="zh-CN" altLang="en-US" sz="1600" b="1" dirty="0" smtClean="0">
                <a:latin typeface="+mn-lt"/>
              </a:rPr>
              <a:t>背景</a:t>
            </a:r>
            <a:endParaRPr lang="en-US" altLang="zh-CN" sz="1600" b="1" dirty="0">
              <a:latin typeface="+mn-lt"/>
            </a:endParaRP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 smtClean="0"/>
              <a:t>目前</a:t>
            </a:r>
            <a:r>
              <a:rPr lang="en-US" altLang="zh-CN" sz="1400" dirty="0" smtClean="0"/>
              <a:t>UPH</a:t>
            </a:r>
            <a:r>
              <a:rPr lang="zh-CN" altLang="en-US" sz="1400" dirty="0" smtClean="0"/>
              <a:t>：</a:t>
            </a:r>
            <a:r>
              <a:rPr lang="en-US" altLang="zh-CN" sz="1400" dirty="0" smtClean="0"/>
              <a:t>2800</a:t>
            </a:r>
            <a:r>
              <a:rPr lang="zh-CN" altLang="en-US" sz="1400" dirty="0" smtClean="0"/>
              <a:t>；</a:t>
            </a:r>
            <a:r>
              <a:rPr lang="en-US" altLang="zh-CN" sz="1400" dirty="0" smtClean="0"/>
              <a:t>5s</a:t>
            </a:r>
            <a:r>
              <a:rPr lang="en-US" altLang="zh-CN" sz="1400" dirty="0" smtClean="0">
                <a:sym typeface="Wingdings" panose="05000000000000000000" pitchFamily="2" charset="2"/>
              </a:rPr>
              <a:t>4pcs</a:t>
            </a: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 smtClean="0">
                <a:sym typeface="Wingdings" panose="05000000000000000000" pitchFamily="2" charset="2"/>
              </a:rPr>
              <a:t>目标</a:t>
            </a:r>
            <a:r>
              <a:rPr lang="en-US" altLang="zh-CN" sz="1400" dirty="0" smtClean="0">
                <a:sym typeface="Wingdings" panose="05000000000000000000" pitchFamily="2" charset="2"/>
              </a:rPr>
              <a:t>UPH</a:t>
            </a:r>
            <a:r>
              <a:rPr lang="zh-CN" altLang="en-US" sz="1400" dirty="0" smtClean="0">
                <a:sym typeface="Wingdings" panose="05000000000000000000" pitchFamily="2" charset="2"/>
              </a:rPr>
              <a:t>：</a:t>
            </a:r>
            <a:r>
              <a:rPr lang="en-US" altLang="zh-CN" sz="1400" dirty="0" smtClean="0">
                <a:sym typeface="Wingdings" panose="05000000000000000000" pitchFamily="2" charset="2"/>
              </a:rPr>
              <a:t>8000-10000</a:t>
            </a:r>
            <a:r>
              <a:rPr lang="zh-CN" altLang="en-US" sz="1400" dirty="0" smtClean="0">
                <a:sym typeface="Wingdings" panose="05000000000000000000" pitchFamily="2" charset="2"/>
              </a:rPr>
              <a:t>；</a:t>
            </a:r>
            <a:r>
              <a:rPr lang="en-US" altLang="zh-CN" sz="1400" dirty="0" smtClean="0">
                <a:sym typeface="Wingdings" panose="05000000000000000000" pitchFamily="2" charset="2"/>
              </a:rPr>
              <a:t>1.5s4pcs</a:t>
            </a:r>
            <a:endParaRPr lang="en-US" altLang="zh-CN" sz="1400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813" y="1705372"/>
            <a:ext cx="4167386" cy="3647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AutoShape 4"/>
          <p:cNvSpPr>
            <a:spLocks noChangeArrowheads="1"/>
          </p:cNvSpPr>
          <p:nvPr/>
        </p:nvSpPr>
        <p:spPr bwMode="gray">
          <a:xfrm>
            <a:off x="153033" y="1773084"/>
            <a:ext cx="4058927" cy="2236544"/>
          </a:xfrm>
          <a:prstGeom prst="roundRect">
            <a:avLst>
              <a:gd name="adj" fmla="val 10889"/>
            </a:avLst>
          </a:prstGeom>
          <a:gradFill rotWithShape="1">
            <a:gsLst>
              <a:gs pos="0">
                <a:srgbClr val="DDDDDD"/>
              </a:gs>
              <a:gs pos="50000">
                <a:srgbClr val="DDDDDD">
                  <a:gamma/>
                  <a:tint val="36471"/>
                  <a:invGamma/>
                </a:srgbClr>
              </a:gs>
              <a:gs pos="100000">
                <a:srgbClr val="DDDDDD"/>
              </a:gs>
            </a:gsLst>
            <a:lin ang="2700000" scaled="1"/>
          </a:gradFill>
          <a:ln w="38100">
            <a:solidFill>
              <a:srgbClr val="FFFFFF"/>
            </a:solidFill>
            <a:round/>
            <a:headEnd/>
            <a:tailEnd/>
          </a:ln>
          <a:effectLst>
            <a:outerShdw dist="135003" dir="2928844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369057" y="1866518"/>
            <a:ext cx="3770895" cy="19005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25000"/>
              </a:lnSpc>
              <a:buClr>
                <a:srgbClr val="000000"/>
              </a:buClr>
              <a:buFont typeface="Wingdings" panose="05000000000000000000" pitchFamily="2" charset="2"/>
              <a:buChar char="p"/>
            </a:pPr>
            <a:r>
              <a:rPr lang="zh-CN" altLang="en-US" sz="1600" b="1" dirty="0" smtClean="0">
                <a:latin typeface="+mn-lt"/>
              </a:rPr>
              <a:t>当前改造计划</a:t>
            </a:r>
            <a:endParaRPr lang="en-US" altLang="zh-CN" sz="1600" b="1" dirty="0">
              <a:latin typeface="+mn-lt"/>
            </a:endParaRP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 smtClean="0"/>
              <a:t>当前方案改造的极限</a:t>
            </a:r>
            <a:endParaRPr lang="en-US" altLang="zh-CN" sz="1400" dirty="0" smtClean="0"/>
          </a:p>
          <a:p>
            <a:pPr marL="1056249" lvl="2" indent="-285750" algn="just">
              <a:lnSpc>
                <a:spcPct val="125000"/>
              </a:lnSpc>
              <a:buClr>
                <a:srgbClr val="000000"/>
              </a:buClr>
              <a:buFont typeface="Calibri" panose="020F0502020204030204" pitchFamily="34" charset="0"/>
              <a:buChar char="∙"/>
            </a:pPr>
            <a:r>
              <a:rPr lang="zh-CN" altLang="en-US" sz="1200" dirty="0" smtClean="0"/>
              <a:t>改造后</a:t>
            </a:r>
            <a:r>
              <a:rPr lang="en-US" altLang="zh-CN" sz="1200" dirty="0" smtClean="0"/>
              <a:t>10</a:t>
            </a:r>
            <a:r>
              <a:rPr lang="zh-CN" altLang="en-US" sz="1200" dirty="0" smtClean="0"/>
              <a:t>个工站执行时间超过</a:t>
            </a:r>
            <a:r>
              <a:rPr lang="en-US" altLang="zh-CN" sz="1200" dirty="0" smtClean="0"/>
              <a:t>2.5s</a:t>
            </a: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 smtClean="0"/>
              <a:t>速度无法提升原因</a:t>
            </a:r>
            <a:endParaRPr lang="en-US" altLang="zh-CN" sz="1400" dirty="0" smtClean="0"/>
          </a:p>
          <a:p>
            <a:pPr marL="1056249" lvl="2" indent="-285750" algn="just">
              <a:lnSpc>
                <a:spcPct val="125000"/>
              </a:lnSpc>
              <a:buClr>
                <a:srgbClr val="000000"/>
              </a:buClr>
              <a:buFont typeface="Calibri" panose="020F0502020204030204" pitchFamily="34" charset="0"/>
              <a:buChar char="∙"/>
            </a:pPr>
            <a:r>
              <a:rPr lang="zh-CN" altLang="en-US" sz="1200" dirty="0" smtClean="0"/>
              <a:t>使用丝杠、传送带；低速慢速</a:t>
            </a:r>
            <a:endParaRPr lang="en-US" altLang="zh-CN" sz="1200" dirty="0"/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/>
              <a:t>工</a:t>
            </a:r>
            <a:r>
              <a:rPr lang="zh-CN" altLang="en-US" sz="1400" dirty="0" smtClean="0"/>
              <a:t>站运动分析</a:t>
            </a:r>
            <a:endParaRPr lang="en-US" altLang="zh-CN" sz="1400" dirty="0"/>
          </a:p>
          <a:p>
            <a:pPr marL="1056249" lvl="2" indent="-285750" algn="just">
              <a:lnSpc>
                <a:spcPct val="125000"/>
              </a:lnSpc>
              <a:buClr>
                <a:srgbClr val="000000"/>
              </a:buClr>
              <a:buFont typeface="Calibri" panose="020F0502020204030204" pitchFamily="34" charset="0"/>
              <a:buChar char="∙"/>
            </a:pPr>
            <a:r>
              <a:rPr lang="zh-CN" altLang="en-US" sz="1200" dirty="0" smtClean="0"/>
              <a:t>大量的平移</a:t>
            </a:r>
            <a:r>
              <a:rPr lang="en-US" altLang="zh-CN" sz="1200" dirty="0" smtClean="0"/>
              <a:t>/</a:t>
            </a:r>
            <a:r>
              <a:rPr lang="zh-CN" altLang="en-US" sz="1200" dirty="0" smtClean="0"/>
              <a:t>上下</a:t>
            </a:r>
            <a:r>
              <a:rPr lang="zh-CN" altLang="en-US" sz="1200" dirty="0" smtClean="0"/>
              <a:t>动作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7851171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/>
          <p:cNvSpPr>
            <a:spLocks noChangeArrowheads="1"/>
          </p:cNvSpPr>
          <p:nvPr/>
        </p:nvSpPr>
        <p:spPr bwMode="auto">
          <a:xfrm>
            <a:off x="899592" y="118567"/>
            <a:ext cx="2736304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kumimoji="1" lang="zh-CN" altLang="en-US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  <a:ea typeface="华文中宋" pitchFamily="2" charset="-122"/>
              </a:rPr>
              <a:t>初步改造方案</a:t>
            </a:r>
            <a:endParaRPr kumimoji="1" lang="en-US" altLang="zh-CN" b="1" dirty="0">
              <a:effectLst>
                <a:outerShdw blurRad="38100" dist="38100" dir="2700000" algn="tl">
                  <a:srgbClr val="C0C0C0"/>
                </a:outerShdw>
              </a:effectLst>
              <a:latin typeface="华文中宋" pitchFamily="2" charset="-122"/>
              <a:ea typeface="华文中宋" pitchFamily="2" charset="-122"/>
            </a:endParaRPr>
          </a:p>
        </p:txBody>
      </p:sp>
      <p:sp>
        <p:nvSpPr>
          <p:cNvPr id="4" name="Rectangle 34"/>
          <p:cNvSpPr>
            <a:spLocks noChangeArrowheads="1"/>
          </p:cNvSpPr>
          <p:nvPr/>
        </p:nvSpPr>
        <p:spPr bwMode="auto">
          <a:xfrm>
            <a:off x="219150" y="206917"/>
            <a:ext cx="645780" cy="225425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3333FF"/>
              </a:gs>
            </a:gsLst>
            <a:path path="shape">
              <a:fillToRect l="50000" t="50000" r="50000" b="50000"/>
            </a:path>
          </a:gradFill>
          <a:ln w="9525" algn="ctr">
            <a:solidFill>
              <a:srgbClr val="000099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4141" y="121196"/>
            <a:ext cx="6239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altLang="zh-CN" b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endParaRPr lang="en-US" altLang="zh-CN" b="1" dirty="0"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gray">
          <a:xfrm>
            <a:off x="143247" y="600696"/>
            <a:ext cx="8712967" cy="2400820"/>
          </a:xfrm>
          <a:prstGeom prst="roundRect">
            <a:avLst>
              <a:gd name="adj" fmla="val 10889"/>
            </a:avLst>
          </a:prstGeom>
          <a:gradFill rotWithShape="1">
            <a:gsLst>
              <a:gs pos="0">
                <a:srgbClr val="DDDDDD"/>
              </a:gs>
              <a:gs pos="50000">
                <a:srgbClr val="DDDDDD">
                  <a:gamma/>
                  <a:tint val="36471"/>
                  <a:invGamma/>
                </a:srgbClr>
              </a:gs>
              <a:gs pos="100000">
                <a:srgbClr val="DDDDDD"/>
              </a:gs>
            </a:gsLst>
            <a:lin ang="2700000" scaled="1"/>
          </a:gradFill>
          <a:ln w="38100">
            <a:solidFill>
              <a:srgbClr val="FFFFFF"/>
            </a:solidFill>
            <a:round/>
            <a:headEnd/>
            <a:tailEnd/>
          </a:ln>
          <a:effectLst>
            <a:outerShdw dist="135003" dir="2928844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 sz="1400"/>
          </a:p>
        </p:txBody>
      </p:sp>
      <p:sp>
        <p:nvSpPr>
          <p:cNvPr id="7" name="矩形 6"/>
          <p:cNvSpPr/>
          <p:nvPr/>
        </p:nvSpPr>
        <p:spPr>
          <a:xfrm>
            <a:off x="359271" y="640850"/>
            <a:ext cx="8352928" cy="2439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25000"/>
              </a:lnSpc>
              <a:buClr>
                <a:srgbClr val="000000"/>
              </a:buClr>
              <a:buFont typeface="Wingdings" panose="05000000000000000000" pitchFamily="2" charset="2"/>
              <a:buChar char="p"/>
            </a:pPr>
            <a:r>
              <a:rPr lang="en-US" altLang="zh-CN" sz="1600" b="1" dirty="0">
                <a:latin typeface="+mn-lt"/>
              </a:rPr>
              <a:t> </a:t>
            </a:r>
            <a:r>
              <a:rPr lang="zh-CN" altLang="en-US" sz="1600" b="1" dirty="0" smtClean="0"/>
              <a:t>在</a:t>
            </a:r>
            <a:r>
              <a:rPr lang="zh-CN" altLang="en-US" sz="1600" b="1" dirty="0"/>
              <a:t>现有架构上提速</a:t>
            </a:r>
            <a:endParaRPr lang="en-US" altLang="zh-CN" sz="1600" b="1" dirty="0">
              <a:latin typeface="+mn-lt"/>
            </a:endParaRP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/>
              <a:t>增加并行工位数</a:t>
            </a: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/>
              <a:t>增加串行工位数，分拆占时的工艺</a:t>
            </a: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/>
              <a:t>根据时序分解的结果，优化占时的</a:t>
            </a:r>
            <a:r>
              <a:rPr lang="zh-CN" altLang="en-US" sz="1400" dirty="0" smtClean="0"/>
              <a:t>工艺</a:t>
            </a:r>
            <a:endParaRPr lang="en-US" altLang="zh-CN" sz="1400" dirty="0" smtClean="0"/>
          </a:p>
          <a:p>
            <a:pPr marL="1056249" lvl="2" indent="-285750" algn="just">
              <a:lnSpc>
                <a:spcPct val="125000"/>
              </a:lnSpc>
              <a:buClr>
                <a:srgbClr val="000000"/>
              </a:buClr>
              <a:buFont typeface="Calibri" panose="020F0502020204030204" pitchFamily="34" charset="0"/>
              <a:buChar char="∙"/>
            </a:pPr>
            <a:r>
              <a:rPr lang="zh-CN" altLang="en-US" sz="1200" dirty="0"/>
              <a:t>橡胶垫</a:t>
            </a:r>
            <a:r>
              <a:rPr lang="zh-CN" altLang="en-US" sz="1200" dirty="0" smtClean="0"/>
              <a:t>装配</a:t>
            </a:r>
            <a:endParaRPr lang="en-US" altLang="zh-CN" sz="1200" dirty="0" smtClean="0"/>
          </a:p>
          <a:p>
            <a:pPr marL="1056249" lvl="2" indent="-285750" algn="just">
              <a:lnSpc>
                <a:spcPct val="125000"/>
              </a:lnSpc>
              <a:buClr>
                <a:srgbClr val="000000"/>
              </a:buClr>
              <a:buFont typeface="Calibri" panose="020F0502020204030204" pitchFamily="34" charset="0"/>
              <a:buChar char="∙"/>
            </a:pPr>
            <a:r>
              <a:rPr lang="en-US" altLang="zh-CN" sz="1200" dirty="0" smtClean="0"/>
              <a:t>……</a:t>
            </a:r>
            <a:endParaRPr lang="zh-CN" altLang="en-US" sz="1400" dirty="0" smtClean="0"/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/>
              <a:t>提高运动速度、</a:t>
            </a:r>
            <a:r>
              <a:rPr lang="zh-CN" altLang="en-US" sz="1400" dirty="0" smtClean="0"/>
              <a:t>加速度</a:t>
            </a:r>
            <a:endParaRPr lang="en-US" altLang="zh-CN" sz="1400" dirty="0"/>
          </a:p>
          <a:p>
            <a:pPr marL="1056249" lvl="2" indent="-285750" algn="just">
              <a:lnSpc>
                <a:spcPct val="125000"/>
              </a:lnSpc>
              <a:buClr>
                <a:srgbClr val="000000"/>
              </a:buClr>
              <a:buFont typeface="Calibri" panose="020F0502020204030204" pitchFamily="34" charset="0"/>
              <a:buChar char="∙"/>
            </a:pPr>
            <a:r>
              <a:rPr lang="zh-CN" altLang="en-US" sz="1200" dirty="0"/>
              <a:t>使用并联机构</a:t>
            </a:r>
          </a:p>
          <a:p>
            <a:pPr marL="1056249" lvl="2" indent="-285750" algn="just">
              <a:lnSpc>
                <a:spcPct val="125000"/>
              </a:lnSpc>
              <a:buClr>
                <a:srgbClr val="000000"/>
              </a:buClr>
              <a:buFont typeface="Calibri" panose="020F0502020204030204" pitchFamily="34" charset="0"/>
              <a:buChar char="∙"/>
            </a:pPr>
            <a:r>
              <a:rPr lang="zh-CN" altLang="en-US" sz="1200" dirty="0"/>
              <a:t>结构减</a:t>
            </a:r>
            <a:r>
              <a:rPr lang="zh-CN" altLang="en-US" sz="1200" dirty="0" smtClean="0"/>
              <a:t>重</a:t>
            </a:r>
            <a:endParaRPr lang="en-US" altLang="zh-CN" sz="1200" dirty="0"/>
          </a:p>
        </p:txBody>
      </p:sp>
      <p:sp>
        <p:nvSpPr>
          <p:cNvPr id="8" name="AutoShape 4"/>
          <p:cNvSpPr>
            <a:spLocks noChangeArrowheads="1"/>
          </p:cNvSpPr>
          <p:nvPr/>
        </p:nvSpPr>
        <p:spPr bwMode="gray">
          <a:xfrm>
            <a:off x="179512" y="3217540"/>
            <a:ext cx="8712967" cy="1728192"/>
          </a:xfrm>
          <a:prstGeom prst="roundRect">
            <a:avLst>
              <a:gd name="adj" fmla="val 10889"/>
            </a:avLst>
          </a:prstGeom>
          <a:gradFill rotWithShape="1">
            <a:gsLst>
              <a:gs pos="0">
                <a:srgbClr val="DDDDDD"/>
              </a:gs>
              <a:gs pos="50000">
                <a:srgbClr val="DDDDDD">
                  <a:gamma/>
                  <a:tint val="36471"/>
                  <a:invGamma/>
                </a:srgbClr>
              </a:gs>
              <a:gs pos="100000">
                <a:srgbClr val="DDDDDD"/>
              </a:gs>
            </a:gsLst>
            <a:lin ang="2700000" scaled="1"/>
          </a:gradFill>
          <a:ln w="38100">
            <a:solidFill>
              <a:srgbClr val="FFFFFF"/>
            </a:solidFill>
            <a:round/>
            <a:headEnd/>
            <a:tailEnd/>
          </a:ln>
          <a:effectLst>
            <a:outerShdw dist="135003" dir="2928844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 sz="1400"/>
          </a:p>
        </p:txBody>
      </p:sp>
      <p:sp>
        <p:nvSpPr>
          <p:cNvPr id="9" name="矩形 8"/>
          <p:cNvSpPr/>
          <p:nvPr/>
        </p:nvSpPr>
        <p:spPr>
          <a:xfrm>
            <a:off x="395536" y="3257694"/>
            <a:ext cx="8352928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25000"/>
              </a:lnSpc>
              <a:buClr>
                <a:srgbClr val="000000"/>
              </a:buClr>
              <a:buFont typeface="Wingdings" panose="05000000000000000000" pitchFamily="2" charset="2"/>
              <a:buChar char="p"/>
            </a:pPr>
            <a:r>
              <a:rPr lang="en-US" altLang="zh-CN" sz="1600" b="1" dirty="0">
                <a:latin typeface="+mn-lt"/>
              </a:rPr>
              <a:t> </a:t>
            </a:r>
            <a:r>
              <a:rPr lang="zh-CN" altLang="en-US" sz="1600" b="1" dirty="0" smtClean="0"/>
              <a:t>改变</a:t>
            </a:r>
            <a:r>
              <a:rPr lang="zh-CN" altLang="en-US" sz="1600" b="1" dirty="0"/>
              <a:t>思路</a:t>
            </a: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en-US" altLang="zh-CN" sz="1400" dirty="0"/>
              <a:t>Vision on the Fly </a:t>
            </a:r>
            <a:r>
              <a:rPr lang="zh-CN" altLang="en-US" sz="1400" dirty="0"/>
              <a:t>飞行视觉</a:t>
            </a: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en-US" altLang="zh-CN" sz="1400" dirty="0"/>
              <a:t>Assembly on the Fly </a:t>
            </a:r>
            <a:r>
              <a:rPr lang="zh-CN" altLang="en-US" sz="1400" dirty="0"/>
              <a:t>飞行</a:t>
            </a:r>
            <a:r>
              <a:rPr lang="zh-CN" altLang="en-US" sz="1400" dirty="0" smtClean="0"/>
              <a:t>装配</a:t>
            </a:r>
            <a:endParaRPr lang="zh-CN" altLang="en-US" sz="1400" dirty="0"/>
          </a:p>
          <a:p>
            <a:pPr marL="1056249" lvl="2" indent="-285750" algn="just">
              <a:lnSpc>
                <a:spcPct val="125000"/>
              </a:lnSpc>
              <a:buClr>
                <a:srgbClr val="000000"/>
              </a:buClr>
              <a:buFont typeface="Calibri" panose="020F0502020204030204" pitchFamily="34" charset="0"/>
              <a:buChar char="∙"/>
            </a:pPr>
            <a:r>
              <a:rPr lang="en-US" altLang="zh-CN" sz="1200" dirty="0" smtClean="0"/>
              <a:t>Visual </a:t>
            </a:r>
            <a:r>
              <a:rPr lang="en-US" altLang="zh-CN" sz="1200" dirty="0"/>
              <a:t>Servo</a:t>
            </a:r>
          </a:p>
          <a:p>
            <a:pPr marL="1056249" lvl="2" indent="-285750" algn="just">
              <a:lnSpc>
                <a:spcPct val="125000"/>
              </a:lnSpc>
              <a:buClr>
                <a:srgbClr val="000000"/>
              </a:buClr>
              <a:buFont typeface="Calibri" panose="020F0502020204030204" pitchFamily="34" charset="0"/>
              <a:buChar char="∙"/>
            </a:pPr>
            <a:r>
              <a:rPr lang="zh-CN" altLang="en-US" sz="1200" dirty="0"/>
              <a:t>硬件</a:t>
            </a:r>
            <a:r>
              <a:rPr lang="zh-CN" altLang="en-US" sz="1200" dirty="0" smtClean="0"/>
              <a:t>同步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373493622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/>
          <p:cNvSpPr>
            <a:spLocks noChangeArrowheads="1"/>
          </p:cNvSpPr>
          <p:nvPr/>
        </p:nvSpPr>
        <p:spPr bwMode="auto">
          <a:xfrm>
            <a:off x="899592" y="118567"/>
            <a:ext cx="2736304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kumimoji="1" lang="zh-CN" altLang="en-US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  <a:ea typeface="华文中宋" pitchFamily="2" charset="-122"/>
              </a:rPr>
              <a:t>工站</a:t>
            </a:r>
            <a:r>
              <a:rPr kumimoji="1" lang="zh-CN" altLang="en-US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  <a:ea typeface="华文中宋" pitchFamily="2" charset="-122"/>
              </a:rPr>
              <a:t>改造举例</a:t>
            </a:r>
            <a:endParaRPr kumimoji="1" lang="en-US" altLang="zh-CN" b="1" dirty="0">
              <a:effectLst>
                <a:outerShdw blurRad="38100" dist="38100" dir="2700000" algn="tl">
                  <a:srgbClr val="C0C0C0"/>
                </a:outerShdw>
              </a:effectLst>
              <a:latin typeface="华文中宋" pitchFamily="2" charset="-122"/>
              <a:ea typeface="华文中宋" pitchFamily="2" charset="-122"/>
            </a:endParaRPr>
          </a:p>
        </p:txBody>
      </p:sp>
      <p:sp>
        <p:nvSpPr>
          <p:cNvPr id="4" name="Rectangle 34"/>
          <p:cNvSpPr>
            <a:spLocks noChangeArrowheads="1"/>
          </p:cNvSpPr>
          <p:nvPr/>
        </p:nvSpPr>
        <p:spPr bwMode="auto">
          <a:xfrm>
            <a:off x="219150" y="206917"/>
            <a:ext cx="645780" cy="225425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3333FF"/>
              </a:gs>
            </a:gsLst>
            <a:path path="shape">
              <a:fillToRect l="50000" t="50000" r="50000" b="50000"/>
            </a:path>
          </a:gradFill>
          <a:ln w="9525" algn="ctr">
            <a:solidFill>
              <a:srgbClr val="000099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4141" y="121196"/>
            <a:ext cx="6239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altLang="zh-CN" b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3</a:t>
            </a:r>
            <a:endParaRPr lang="en-US" altLang="zh-CN" b="1" dirty="0"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gray">
          <a:xfrm>
            <a:off x="143247" y="600696"/>
            <a:ext cx="4788793" cy="1517482"/>
          </a:xfrm>
          <a:prstGeom prst="roundRect">
            <a:avLst>
              <a:gd name="adj" fmla="val 10889"/>
            </a:avLst>
          </a:prstGeom>
          <a:gradFill rotWithShape="1">
            <a:gsLst>
              <a:gs pos="0">
                <a:srgbClr val="DDDDDD"/>
              </a:gs>
              <a:gs pos="50000">
                <a:srgbClr val="DDDDDD">
                  <a:gamma/>
                  <a:tint val="36471"/>
                  <a:invGamma/>
                </a:srgbClr>
              </a:gs>
              <a:gs pos="100000">
                <a:srgbClr val="DDDDDD"/>
              </a:gs>
            </a:gsLst>
            <a:lin ang="2700000" scaled="1"/>
          </a:gradFill>
          <a:ln w="38100">
            <a:solidFill>
              <a:srgbClr val="FFFFFF"/>
            </a:solidFill>
            <a:round/>
            <a:headEnd/>
            <a:tailEnd/>
          </a:ln>
          <a:effectLst>
            <a:outerShdw dist="135003" dir="2928844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 sz="1400"/>
          </a:p>
        </p:txBody>
      </p:sp>
      <p:sp>
        <p:nvSpPr>
          <p:cNvPr id="7" name="矩形 6"/>
          <p:cNvSpPr/>
          <p:nvPr/>
        </p:nvSpPr>
        <p:spPr>
          <a:xfrm>
            <a:off x="359271" y="640850"/>
            <a:ext cx="835292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25000"/>
              </a:lnSpc>
              <a:buClr>
                <a:srgbClr val="000000"/>
              </a:buClr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+mn-lt"/>
              </a:rPr>
              <a:t>改造</a:t>
            </a:r>
            <a:r>
              <a:rPr lang="en-US" altLang="zh-CN" sz="1600" dirty="0" smtClean="0">
                <a:latin typeface="+mn-lt"/>
              </a:rPr>
              <a:t>Gasket Install</a:t>
            </a:r>
            <a:r>
              <a:rPr lang="zh-CN" altLang="en-US" sz="1600" dirty="0" smtClean="0">
                <a:latin typeface="+mn-lt"/>
              </a:rPr>
              <a:t>工站</a:t>
            </a:r>
            <a:endParaRPr lang="en-US" altLang="zh-CN" sz="1600" dirty="0" smtClean="0">
              <a:latin typeface="+mn-lt"/>
            </a:endParaRP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 smtClean="0">
                <a:sym typeface="Wingdings" panose="05000000000000000000" pitchFamily="2" charset="2"/>
              </a:rPr>
              <a:t>功能：安装橡胶底座</a:t>
            </a:r>
            <a:endParaRPr lang="en-US" altLang="zh-CN" sz="1400" dirty="0" smtClean="0">
              <a:sym typeface="Wingdings" panose="05000000000000000000" pitchFamily="2" charset="2"/>
            </a:endParaRP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 smtClean="0">
                <a:sym typeface="Wingdings" panose="05000000000000000000" pitchFamily="2" charset="2"/>
              </a:rPr>
              <a:t>使用伺服电机</a:t>
            </a:r>
            <a:r>
              <a:rPr lang="en-US" altLang="zh-CN" sz="1400" dirty="0" smtClean="0">
                <a:sym typeface="Wingdings" panose="05000000000000000000" pitchFamily="2" charset="2"/>
              </a:rPr>
              <a:t>+</a:t>
            </a:r>
            <a:r>
              <a:rPr lang="zh-CN" altLang="en-US" sz="1400" dirty="0" smtClean="0">
                <a:sym typeface="Wingdings" panose="05000000000000000000" pitchFamily="2" charset="2"/>
              </a:rPr>
              <a:t>直线电机</a:t>
            </a:r>
            <a:endParaRPr lang="en-US" altLang="zh-CN" sz="1400" dirty="0" smtClean="0">
              <a:sym typeface="Wingdings" panose="05000000000000000000" pitchFamily="2" charset="2"/>
            </a:endParaRP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 smtClean="0">
                <a:sym typeface="Wingdings" panose="05000000000000000000" pitchFamily="2" charset="2"/>
              </a:rPr>
              <a:t>主要安装动作由伺服电机完成，有提升</a:t>
            </a:r>
            <a:r>
              <a:rPr lang="zh-CN" altLang="en-US" sz="1400" dirty="0" smtClean="0">
                <a:sym typeface="Wingdings" panose="05000000000000000000" pitchFamily="2" charset="2"/>
              </a:rPr>
              <a:t>速度空间</a:t>
            </a:r>
            <a:endParaRPr lang="en-US" altLang="zh-CN" sz="1400" dirty="0" smtClean="0">
              <a:sym typeface="Wingdings" panose="05000000000000000000" pitchFamily="2" charset="2"/>
            </a:endParaRPr>
          </a:p>
          <a:p>
            <a:pPr marL="670804" lvl="1" indent="-285750" algn="just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-"/>
            </a:pPr>
            <a:r>
              <a:rPr lang="zh-CN" altLang="en-US" sz="1400" dirty="0">
                <a:sym typeface="Wingdings" panose="05000000000000000000" pitchFamily="2" charset="2"/>
              </a:rPr>
              <a:t>可改造</a:t>
            </a:r>
            <a:r>
              <a:rPr lang="zh-CN" altLang="en-US" sz="1400" dirty="0" smtClean="0">
                <a:sym typeface="Wingdings" panose="05000000000000000000" pitchFamily="2" charset="2"/>
              </a:rPr>
              <a:t>为全直线电机</a:t>
            </a:r>
            <a:r>
              <a:rPr lang="en-US" altLang="zh-CN" sz="1400" dirty="0" smtClean="0">
                <a:sym typeface="Wingdings" panose="05000000000000000000" pitchFamily="2" charset="2"/>
              </a:rPr>
              <a:t>+</a:t>
            </a:r>
            <a:r>
              <a:rPr lang="zh-CN" altLang="en-US" sz="1400" dirty="0">
                <a:sym typeface="Wingdings" panose="05000000000000000000" pitchFamily="2" charset="2"/>
              </a:rPr>
              <a:t>音圈</a:t>
            </a:r>
            <a:r>
              <a:rPr lang="zh-CN" altLang="en-US" sz="1400" dirty="0" smtClean="0">
                <a:sym typeface="Wingdings" panose="05000000000000000000" pitchFamily="2" charset="2"/>
              </a:rPr>
              <a:t>电机</a:t>
            </a:r>
            <a:endParaRPr lang="en-US" altLang="zh-CN" sz="1400" dirty="0" smtClean="0">
              <a:sym typeface="Wingdings" panose="05000000000000000000" pitchFamily="2" charset="2"/>
            </a:endParaRP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2621404"/>
            <a:ext cx="2371866" cy="2749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200429"/>
            <a:ext cx="3431939" cy="3193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VID_20180411_160742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20072" y="589588"/>
            <a:ext cx="3563043" cy="199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3716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793" name="Picture 2" descr="未命名 -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9144000" cy="5721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63"/>
          <p:cNvSpPr txBox="1">
            <a:spLocks noChangeArrowheads="1"/>
          </p:cNvSpPr>
          <p:nvPr/>
        </p:nvSpPr>
        <p:spPr bwMode="auto">
          <a:xfrm>
            <a:off x="6156741" y="331104"/>
            <a:ext cx="2744275" cy="2238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5085" tIns="47542" rIns="95085" bIns="47542">
            <a:spAutoFit/>
          </a:bodyPr>
          <a:lstStyle/>
          <a:p>
            <a:pPr eaLnBrk="0" hangingPunct="0">
              <a:buFont typeface="Arial" charset="0"/>
              <a:buNone/>
            </a:pPr>
            <a:r>
              <a:rPr lang="en-US" altLang="zh-CN" sz="800" b="1" dirty="0">
                <a:solidFill>
                  <a:schemeClr val="bg1"/>
                </a:solidFill>
                <a:latin typeface="Raavi" pitchFamily="34" charset="0"/>
                <a:ea typeface="微软雅黑" pitchFamily="34" charset="-122"/>
              </a:rPr>
              <a:t>INNOVATIVE SOLUTIONS, AUTOMATION &amp; BEYOND</a:t>
            </a:r>
          </a:p>
        </p:txBody>
      </p:sp>
      <p:sp>
        <p:nvSpPr>
          <p:cNvPr id="11" name="TextBox 63"/>
          <p:cNvSpPr txBox="1">
            <a:spLocks noChangeArrowheads="1"/>
          </p:cNvSpPr>
          <p:nvPr/>
        </p:nvSpPr>
        <p:spPr bwMode="auto">
          <a:xfrm>
            <a:off x="611484" y="5347645"/>
            <a:ext cx="1379247" cy="23666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5085" tIns="47542" rIns="95085" bIns="47542">
            <a:spAutoFit/>
          </a:bodyPr>
          <a:lstStyle/>
          <a:p>
            <a:pPr eaLnBrk="0" hangingPunct="0"/>
            <a:r>
              <a:rPr lang="en-US" altLang="zh-CN" sz="900" b="1" dirty="0">
                <a:solidFill>
                  <a:schemeClr val="bg1"/>
                </a:solidFill>
                <a:ea typeface="微软雅黑" pitchFamily="34" charset="-122"/>
              </a:rPr>
              <a:t>www.colibri.com.cn</a:t>
            </a:r>
          </a:p>
        </p:txBody>
      </p:sp>
      <p:sp>
        <p:nvSpPr>
          <p:cNvPr id="12" name="TextBox 63"/>
          <p:cNvSpPr txBox="1">
            <a:spLocks noChangeArrowheads="1"/>
          </p:cNvSpPr>
          <p:nvPr/>
        </p:nvSpPr>
        <p:spPr bwMode="auto">
          <a:xfrm>
            <a:off x="1965650" y="5347645"/>
            <a:ext cx="1379247" cy="23666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5085" tIns="47542" rIns="95085" bIns="47542">
            <a:spAutoFit/>
          </a:bodyPr>
          <a:lstStyle>
            <a:defPPr>
              <a:defRPr lang="zh-CN"/>
            </a:defPPr>
            <a:lvl1pPr eaLnBrk="0" hangingPunct="0">
              <a:defRPr sz="1000" b="1">
                <a:solidFill>
                  <a:schemeClr val="bg1"/>
                </a:solidFill>
                <a:ea typeface="微软雅黑" pitchFamily="34" charset="-122"/>
              </a:defRPr>
            </a:lvl1pPr>
          </a:lstStyle>
          <a:p>
            <a:r>
              <a:rPr lang="en-US" altLang="zh-CN" sz="900" dirty="0"/>
              <a:t>www.colibri.com.sg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172658" y="2223388"/>
            <a:ext cx="8909757" cy="6009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77011" tIns="38505" rIns="77011" bIns="38505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400" b="1" dirty="0">
                <a:solidFill>
                  <a:schemeClr val="bg1"/>
                </a:solidFill>
                <a:latin typeface="Arial" charset="0"/>
                <a:ea typeface="微软雅黑" pitchFamily="34" charset="-122"/>
                <a:cs typeface="Arial" charset="0"/>
              </a:rPr>
              <a:t>THANK YOU</a:t>
            </a:r>
            <a:r>
              <a:rPr lang="zh-CN" altLang="en-US" sz="3400" b="1" dirty="0">
                <a:solidFill>
                  <a:schemeClr val="bg1"/>
                </a:solidFill>
                <a:latin typeface="Arial" charset="0"/>
                <a:ea typeface="微软雅黑" pitchFamily="34" charset="-122"/>
                <a:cs typeface="Arial" charset="0"/>
              </a:rPr>
              <a:t>！</a:t>
            </a:r>
          </a:p>
        </p:txBody>
      </p:sp>
      <p:sp>
        <p:nvSpPr>
          <p:cNvPr id="8" name="灯片编号占位符 1"/>
          <p:cNvSpPr txBox="1"/>
          <p:nvPr/>
        </p:nvSpPr>
        <p:spPr>
          <a:xfrm>
            <a:off x="8411861" y="150646"/>
            <a:ext cx="487698" cy="300762"/>
          </a:xfrm>
          <a:prstGeom prst="rect">
            <a:avLst/>
          </a:prstGeom>
        </p:spPr>
        <p:txBody>
          <a:bodyPr lIns="77011" tIns="38505" rIns="77011" bIns="38505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9pPr>
          </a:lstStyle>
          <a:p>
            <a:r>
              <a:rPr lang="en-US" sz="900"/>
              <a:t>P </a:t>
            </a:r>
            <a:fld id="{556D34BE-8839-46CB-8963-C769E79CFF94}" type="slidenum">
              <a:rPr lang="en-US" sz="900"/>
              <a:t>5</a:t>
            </a:fld>
            <a:endParaRPr lang="en-US" sz="9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libri">
  <a:themeElements>
    <a:clrScheme name="Daniel报告模板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Daniel报告模板">
      <a:majorFont>
        <a:latin typeface="Franklin Gothic Medium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charset="-122"/>
          </a:defRPr>
        </a:defPPr>
      </a:lstStyle>
    </a:lnDef>
  </a:objectDefaults>
  <a:extraClrSchemeLst>
    <a:extraClrScheme>
      <a:clrScheme name="Daniel报告模板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Daniel报告模板</Template>
  <TotalTime>3460</TotalTime>
  <Words>196</Words>
  <Application>Microsoft Office PowerPoint</Application>
  <PresentationFormat>全屏显示(16:10)</PresentationFormat>
  <Paragraphs>45</Paragraphs>
  <Slides>5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7" baseType="lpstr">
      <vt:lpstr>Colibri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主题</dc:title>
  <dc:creator>mmxiao</dc:creator>
  <cp:lastModifiedBy>刘航</cp:lastModifiedBy>
  <cp:revision>2428</cp:revision>
  <dcterms:created xsi:type="dcterms:W3CDTF">2018-02-07T06:00:44Z</dcterms:created>
  <dcterms:modified xsi:type="dcterms:W3CDTF">2018-04-11T09:34:46Z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1033-10.1.0.5672</vt:lpwstr>
  </property>
</Properties>
</file>